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ва соколов" initials="вс" lastIdx="2" clrIdx="0">
    <p:extLst>
      <p:ext uri="{19B8F6BF-5375-455C-9EA6-DF929625EA0E}">
        <p15:presenceInfo xmlns:p15="http://schemas.microsoft.com/office/powerpoint/2012/main" userId="вова соколов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45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5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98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30864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58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4503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5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71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0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29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9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1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8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8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9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4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0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5A8209-0712-4F17-97CD-8DB8A05DDAC7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907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498AAA-BAEE-3BED-5490-82FB2B2EADA6}"/>
              </a:ext>
            </a:extLst>
          </p:cNvPr>
          <p:cNvSpPr txBox="1"/>
          <p:nvPr/>
        </p:nvSpPr>
        <p:spPr>
          <a:xfrm>
            <a:off x="3047308" y="1249279"/>
            <a:ext cx="609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000" dirty="0"/>
              <a:t>Проект </a:t>
            </a:r>
            <a:r>
              <a:rPr lang="en-US" sz="3000" dirty="0"/>
              <a:t>Event together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497A70-8E26-165B-5438-CC3405AC9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004" y="2182729"/>
            <a:ext cx="3425992" cy="342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86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Присоединение и общение">
            <a:hlinkClick r:id="" action="ppaction://media"/>
            <a:extLst>
              <a:ext uri="{FF2B5EF4-FFF2-40B4-BE49-F238E27FC236}">
                <a16:creationId xmlns:a16="http://schemas.microsoft.com/office/drawing/2014/main" id="{7C557CB8-079A-1368-3C3D-0E5D04028C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2396" y="393568"/>
            <a:ext cx="8327207" cy="46840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17575-18E4-8A43-AF21-A7EA460F870C}"/>
              </a:ext>
            </a:extLst>
          </p:cNvPr>
          <p:cNvSpPr txBox="1"/>
          <p:nvPr/>
        </p:nvSpPr>
        <p:spPr>
          <a:xfrm>
            <a:off x="1932396" y="575573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Чат и взаимодействие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36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2B288E-D464-DE99-F4D3-84E11CBF13F5}"/>
              </a:ext>
            </a:extLst>
          </p:cNvPr>
          <p:cNvSpPr txBox="1"/>
          <p:nvPr/>
        </p:nvSpPr>
        <p:spPr>
          <a:xfrm>
            <a:off x="4803338" y="546755"/>
            <a:ext cx="25853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/>
              <a:t>Наша команда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27ECF-3FA7-00AB-A394-924F4AE270D6}"/>
              </a:ext>
            </a:extLst>
          </p:cNvPr>
          <p:cNvSpPr txBox="1"/>
          <p:nvPr/>
        </p:nvSpPr>
        <p:spPr>
          <a:xfrm>
            <a:off x="1074655" y="4873658"/>
            <a:ext cx="1814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/>
              <a:t>Владислав Яров</a:t>
            </a:r>
            <a:r>
              <a:rPr lang="en-US" dirty="0"/>
              <a:t> </a:t>
            </a:r>
          </a:p>
          <a:p>
            <a:r>
              <a:rPr lang="en-US" dirty="0"/>
              <a:t> [</a:t>
            </a:r>
            <a:r>
              <a:rPr lang="ru-RU" dirty="0"/>
              <a:t>руководитель</a:t>
            </a:r>
            <a:r>
              <a:rPr lang="en-US" dirty="0"/>
              <a:t>]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64986C-7E18-7B1F-FBE1-5A4B3FB3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86" y="2293071"/>
            <a:ext cx="2271858" cy="22718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8467CD-F83A-B01D-1F16-98D62EAB7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366" y="2293071"/>
            <a:ext cx="2000711" cy="22718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CDBB3E-3B94-319C-3596-1ABE2AD19EC4}"/>
              </a:ext>
            </a:extLst>
          </p:cNvPr>
          <p:cNvSpPr txBox="1"/>
          <p:nvPr/>
        </p:nvSpPr>
        <p:spPr>
          <a:xfrm>
            <a:off x="5324446" y="4873657"/>
            <a:ext cx="17545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Даниил Минка</a:t>
            </a:r>
            <a:endParaRPr lang="en-US" dirty="0"/>
          </a:p>
          <a:p>
            <a:r>
              <a:rPr lang="en-US" sz="1800" dirty="0"/>
              <a:t> [</a:t>
            </a:r>
            <a:r>
              <a:rPr lang="ru-RU" sz="1800" dirty="0"/>
              <a:t>разработчик</a:t>
            </a:r>
            <a:r>
              <a:rPr lang="en-US" sz="1800" dirty="0"/>
              <a:t>]</a:t>
            </a:r>
            <a:endParaRPr lang="ru-RU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0B955D-ADD3-7BF2-DFB5-73B32AF29C70}"/>
              </a:ext>
            </a:extLst>
          </p:cNvPr>
          <p:cNvSpPr txBox="1"/>
          <p:nvPr/>
        </p:nvSpPr>
        <p:spPr>
          <a:xfrm>
            <a:off x="9127182" y="4873656"/>
            <a:ext cx="21940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Соколов Владимир</a:t>
            </a:r>
            <a:endParaRPr lang="en-US" sz="1800" dirty="0"/>
          </a:p>
          <a:p>
            <a:pPr algn="ctr"/>
            <a:r>
              <a:rPr lang="en-US" sz="1800" dirty="0"/>
              <a:t> [</a:t>
            </a:r>
            <a:r>
              <a:rPr lang="ru-RU" sz="1800" dirty="0"/>
              <a:t>дизайнер</a:t>
            </a:r>
            <a:r>
              <a:rPr lang="en-US" sz="1800" dirty="0"/>
              <a:t>]</a:t>
            </a:r>
            <a:endParaRPr lang="ru-RU" sz="1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E1B23D-85CE-23F1-20A4-6614B6AE4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5399" y="2293071"/>
            <a:ext cx="1877655" cy="227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36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5AFBD4-3EB0-6F36-2130-3115821A64F1}"/>
              </a:ext>
            </a:extLst>
          </p:cNvPr>
          <p:cNvSpPr txBox="1"/>
          <p:nvPr/>
        </p:nvSpPr>
        <p:spPr>
          <a:xfrm>
            <a:off x="235670" y="207390"/>
            <a:ext cx="14013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/>
              <a:t>Дизайн</a:t>
            </a:r>
            <a:endParaRPr lang="en-US" sz="3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01099F-140A-2FFA-86A1-B63ED905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70" y="848412"/>
            <a:ext cx="4792603" cy="4895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1DA1BE-789A-6B4D-81C3-9C9BBE4AA62C}"/>
              </a:ext>
            </a:extLst>
          </p:cNvPr>
          <p:cNvSpPr txBox="1"/>
          <p:nvPr/>
        </p:nvSpPr>
        <p:spPr>
          <a:xfrm>
            <a:off x="219906" y="5831432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Регистрация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F7D4338-AD0D-22B1-78A8-64B50E18C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844" y="848412"/>
            <a:ext cx="6357486" cy="48959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CDFC2F-B93A-FEE3-4BEC-FA7C576B0C2A}"/>
              </a:ext>
            </a:extLst>
          </p:cNvPr>
          <p:cNvSpPr txBox="1"/>
          <p:nvPr/>
        </p:nvSpPr>
        <p:spPr>
          <a:xfrm>
            <a:off x="5598844" y="5831432"/>
            <a:ext cx="1614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Вход в аккаунт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604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D1CF29-CDD3-D715-E999-4217F04E1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6" y="692256"/>
            <a:ext cx="6539172" cy="34164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9E68AD-D121-9C17-94BA-A4948FF345F0}"/>
              </a:ext>
            </a:extLst>
          </p:cNvPr>
          <p:cNvSpPr txBox="1"/>
          <p:nvPr/>
        </p:nvSpPr>
        <p:spPr>
          <a:xfrm>
            <a:off x="135006" y="4185501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Профиль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0260359-2E3E-04B0-95A7-9F21F55AC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864" y="424733"/>
            <a:ext cx="5129862" cy="4554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757BF3-E531-8565-2B66-7EDD9811E5BA}"/>
              </a:ext>
            </a:extLst>
          </p:cNvPr>
          <p:cNvSpPr txBox="1"/>
          <p:nvPr/>
        </p:nvSpPr>
        <p:spPr>
          <a:xfrm>
            <a:off x="6832864" y="5147035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Настройки профиля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640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09CBC3-8390-0891-7244-3D98DE5E8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57" y="318155"/>
            <a:ext cx="4934178" cy="31108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F66325-0DCB-7C6E-C2D0-6E095DE6B780}"/>
              </a:ext>
            </a:extLst>
          </p:cNvPr>
          <p:cNvSpPr txBox="1"/>
          <p:nvPr/>
        </p:nvSpPr>
        <p:spPr>
          <a:xfrm>
            <a:off x="223557" y="3591612"/>
            <a:ext cx="249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Создание мероприятия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E7E11D9-066E-69EC-EC62-89B9C60C1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679" y="318155"/>
            <a:ext cx="4763678" cy="3111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0171DB-AA46-1DA3-F8A4-82DABD0133E9}"/>
              </a:ext>
            </a:extLst>
          </p:cNvPr>
          <p:cNvSpPr txBox="1"/>
          <p:nvPr/>
        </p:nvSpPr>
        <p:spPr>
          <a:xfrm>
            <a:off x="6717679" y="3591612"/>
            <a:ext cx="245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Редактор мероприятия</a:t>
            </a:r>
            <a:endParaRPr lang="en-US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E556B2-E7C0-18E6-BEA4-712C25A67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0128" y="4123125"/>
            <a:ext cx="7051743" cy="1696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6B597E-4076-2A7D-5F31-5515F83F6666}"/>
              </a:ext>
            </a:extLst>
          </p:cNvPr>
          <p:cNvSpPr txBox="1"/>
          <p:nvPr/>
        </p:nvSpPr>
        <p:spPr>
          <a:xfrm>
            <a:off x="2570128" y="5819950"/>
            <a:ext cx="482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Список созданных мероприятий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31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7580EA-94CE-047A-3FA2-8DBE452D6ED2}"/>
              </a:ext>
            </a:extLst>
          </p:cNvPr>
          <p:cNvSpPr txBox="1"/>
          <p:nvPr/>
        </p:nvSpPr>
        <p:spPr>
          <a:xfrm>
            <a:off x="6249473" y="365204"/>
            <a:ext cx="2625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Доступные мероприятия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849E27-97E2-8CA7-0378-AD26E8B5D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18" y="101253"/>
            <a:ext cx="6077955" cy="284904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80B1BC0-5DEC-4045-8683-7EA79308E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18" y="3429000"/>
            <a:ext cx="5449550" cy="1942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04F42D-B40C-C294-E102-293633DE950F}"/>
              </a:ext>
            </a:extLst>
          </p:cNvPr>
          <p:cNvSpPr txBox="1"/>
          <p:nvPr/>
        </p:nvSpPr>
        <p:spPr>
          <a:xfrm>
            <a:off x="171518" y="5469585"/>
            <a:ext cx="238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Окно мероприятия</a:t>
            </a:r>
            <a:endParaRPr lang="en-US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9B9534E-4C66-D66A-F120-F0912687A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934" y="3427731"/>
            <a:ext cx="5016068" cy="19437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38BBE9-0B24-2094-D099-525F96FE5F4F}"/>
              </a:ext>
            </a:extLst>
          </p:cNvPr>
          <p:cNvSpPr txBox="1"/>
          <p:nvPr/>
        </p:nvSpPr>
        <p:spPr>
          <a:xfrm>
            <a:off x="6570934" y="5469585"/>
            <a:ext cx="2483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Покинуть мероприятие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04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01FF20-052F-7CB2-4577-3999168C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88" y="882612"/>
            <a:ext cx="3965629" cy="3095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5449E2-4764-E7B3-8D1C-028B2B7844DD}"/>
              </a:ext>
            </a:extLst>
          </p:cNvPr>
          <p:cNvSpPr txBox="1"/>
          <p:nvPr/>
        </p:nvSpPr>
        <p:spPr>
          <a:xfrm>
            <a:off x="343588" y="4125432"/>
            <a:ext cx="2125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Чаты с участниками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C881C0-D44C-2745-01C6-C296B6F8F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489" y="651655"/>
            <a:ext cx="7363923" cy="35574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8E67AE-56D8-F9D3-74EB-8CDA29B24AE1}"/>
              </a:ext>
            </a:extLst>
          </p:cNvPr>
          <p:cNvSpPr txBox="1"/>
          <p:nvPr/>
        </p:nvSpPr>
        <p:spPr>
          <a:xfrm>
            <a:off x="4484489" y="4310098"/>
            <a:ext cx="188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Диалоговое окно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6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егистрация_и_редактирования_профиля">
            <a:hlinkClick r:id="" action="ppaction://media"/>
            <a:extLst>
              <a:ext uri="{FF2B5EF4-FFF2-40B4-BE49-F238E27FC236}">
                <a16:creationId xmlns:a16="http://schemas.microsoft.com/office/drawing/2014/main" id="{2DFFF6D4-4543-7361-08E0-B7AC18E702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2387" y="337007"/>
            <a:ext cx="8433848" cy="47440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4DD9E1-C0A8-47DC-F83F-1B90A0C3AD46}"/>
              </a:ext>
            </a:extLst>
          </p:cNvPr>
          <p:cNvSpPr txBox="1"/>
          <p:nvPr/>
        </p:nvSpPr>
        <p:spPr>
          <a:xfrm>
            <a:off x="1742387" y="5618376"/>
            <a:ext cx="3453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Регистрация и редактор профиля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3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Аккаунт организатора">
            <a:hlinkClick r:id="" action="ppaction://media"/>
            <a:extLst>
              <a:ext uri="{FF2B5EF4-FFF2-40B4-BE49-F238E27FC236}">
                <a16:creationId xmlns:a16="http://schemas.microsoft.com/office/drawing/2014/main" id="{D8895E5C-819E-EACC-8E1E-D0CCA175A6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4235" y="308728"/>
            <a:ext cx="8450604" cy="47534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55FBFE-3EF9-7808-43BF-BA030A330399}"/>
              </a:ext>
            </a:extLst>
          </p:cNvPr>
          <p:cNvSpPr txBox="1"/>
          <p:nvPr/>
        </p:nvSpPr>
        <p:spPr>
          <a:xfrm>
            <a:off x="1794235" y="5665509"/>
            <a:ext cx="3631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Создания мероприятия и редактор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6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Сектор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47</TotalTime>
  <Words>60</Words>
  <Application>Microsoft Office PowerPoint</Application>
  <PresentationFormat>Широкоэкранный</PresentationFormat>
  <Paragraphs>24</Paragraphs>
  <Slides>10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Сектор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вова соколов</dc:creator>
  <cp:lastModifiedBy>Данил Минка</cp:lastModifiedBy>
  <cp:revision>3</cp:revision>
  <dcterms:created xsi:type="dcterms:W3CDTF">2024-12-27T13:46:38Z</dcterms:created>
  <dcterms:modified xsi:type="dcterms:W3CDTF">2024-12-27T15:20:45Z</dcterms:modified>
</cp:coreProperties>
</file>

<file path=docProps/thumbnail.jpeg>
</file>